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3" r:id="rId6"/>
    <p:sldId id="261" r:id="rId7"/>
    <p:sldId id="257" r:id="rId8"/>
    <p:sldId id="262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B36"/>
    <a:srgbClr val="2105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249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jpg>
</file>

<file path=ppt/media/image2.jpeg>
</file>

<file path=ppt/media/image3.jpeg>
</file>

<file path=ppt/media/image4.jpg>
</file>

<file path=ppt/media/image5.jpg>
</file>

<file path=ppt/media/image6.jpe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12C709-3D95-4F47-B33D-6F6FF8AAF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305745-B546-4C80-9342-B0560B17B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835D44-1F54-4060-B7CA-76351C2EC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CA05DD-EF02-4BDC-95E2-89DB42452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E528A8-F6B3-42E5-9662-037D2740C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4365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56FAB8-B611-412E-A760-409A7E255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8A62001-6BC6-4A38-A904-C20DA3967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0A4F42-8FA7-4B1C-B54A-9E888C22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A3AF93-A1D3-4599-99A9-E6C58EAC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618466-3EBE-4BCF-BF50-D883F9D7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52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2CBBE8F-4ACC-42EC-89F7-861F65064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9D61CB-8215-4718-B251-BEAEC241B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A99B99-F47E-4ACC-B962-356CA798E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346997-247D-43BC-BAFC-2202CD9AD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6A7EB8-98DC-4D47-BAC0-D39F7A2E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6503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FAEB75-BF0F-4BA8-9D00-A0AAB18A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76B279-EBE2-4C7D-A3DE-40684E815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6B28F2-DEEF-4754-9C20-8E7895BB4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59C41B-5D1C-46FA-A484-98022405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3E8943-A6E6-4814-B3E8-99DD9E25F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137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16102B-CA93-4C35-84EF-6C6118F31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4E3C3D-3062-4354-AEA1-42C9B0CE0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584CA6-3512-4A17-952F-DEC70E50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84A200-6F9D-4892-9FF1-AB1951740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4726B2-54BC-4825-9E90-6E60A1F76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3526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89732E-300D-45CA-AD55-FB8467A56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E0306B-3D37-40CC-A6DC-AEE3C6D009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52E25FF-B46D-4272-A9D0-E22645E472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96255E3-B802-4AA7-8CD4-45DE07533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3AED89D-EB54-4C78-A772-0398A5CF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90544C-58D3-4722-BFF3-D4857B1B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6681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60CFD3-1A14-486C-932C-02D5E5032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A8BB50-733B-4B10-BF91-9E5B91F0D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4E9AE2D-BD5D-420E-9519-A07605B374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04D7270-A7C1-4319-86AE-BB63B65DA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6E0B458-4C73-47DD-83EC-4ABB215FAA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A15AC4-AECB-418B-8180-592C3440F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473CB25-5719-4C66-AAA8-1454FE205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2990D63-6A60-4B60-970E-B81F3228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154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6BEFD2-338E-4D29-8431-982CA5A6A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CCD941A-512F-414B-85C9-48130CEB0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1086BBE-4F6B-48C1-82F5-35270DB54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174BB7E-161E-4AF6-AC14-2961BFF12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7726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032C362-A7FE-41C6-AF67-39F5C898F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903FBC-E8A2-4D31-887A-BED02597D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3060B48-3088-4767-AA91-EA7B97F3D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7667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0CEFA3-15E1-48BA-B0A1-290985A55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FEC9CE6-E4F3-474A-8BDF-F3E9E4687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473430-034F-4968-B4C6-F0C64F260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B699439-9DBD-498C-BCD4-19351741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B17C31-1436-40FA-850B-B53CCA960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D1036B-C5EE-404F-A4C7-C02EBAFAB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576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D34DBA-6FED-42D6-9D7C-2A2A7681B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7AB7834-DC82-4220-A586-DCC2678E86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E689A3-BA83-4FF9-81FC-B527E30FDD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957B3F9-F04E-4F7B-861C-826A9CC8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3179548-67D5-4F33-AED1-C4EFD019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266E6B-A809-49F3-B7C7-754BBD2FC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8395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6AF91AE-C714-48A3-8D84-40666B81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A3F515-E589-43BB-AF2A-2BC5ACDFD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AD899B-EC64-439C-BDB3-571317B3FE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C2904-5EC8-43A8-A4B3-DEE0FC485702}" type="datetimeFigureOut">
              <a:rPr lang="pt-BR" smtClean="0"/>
              <a:t>16/03/2019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BF98BF-4732-4FE9-BBE1-32786E08B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939C42-0059-47DF-B980-0C44FDD06A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0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5AA30EE-4BDA-4650-A652-304EC14679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1" b="15679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4E6192DB-BE91-4FB3-8F5B-E6CC165C5A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80573"/>
            <a:ext cx="9144000" cy="1296851"/>
          </a:xfrm>
        </p:spPr>
        <p:txBody>
          <a:bodyPr>
            <a:normAutofit fontScale="90000"/>
          </a:bodyPr>
          <a:lstStyle/>
          <a:p>
            <a:r>
              <a:rPr lang="pt-BR" sz="9600" dirty="0">
                <a:latin typeface="Exo 2 Black" panose="00000A00000000000000" pitchFamily="50" charset="0"/>
                <a:ea typeface="Nasa21" pitchFamily="2" charset="-128"/>
                <a:cs typeface="Prototype" panose="02000400000000000000" pitchFamily="2" charset="0"/>
              </a:rPr>
              <a:t>PAIOTNELA</a:t>
            </a:r>
          </a:p>
        </p:txBody>
      </p:sp>
    </p:spTree>
    <p:extLst>
      <p:ext uri="{BB962C8B-B14F-4D97-AF65-F5344CB8AC3E}">
        <p14:creationId xmlns:p14="http://schemas.microsoft.com/office/powerpoint/2010/main" val="3346833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4AF7794-A4F2-48BA-AD6B-C6013A7D2A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8" b="20942"/>
          <a:stretch/>
        </p:blipFill>
        <p:spPr>
          <a:xfrm>
            <a:off x="14088" y="14069"/>
            <a:ext cx="12191980" cy="6857999"/>
          </a:xfrm>
          <a:prstGeom prst="rect">
            <a:avLst/>
          </a:prstGeom>
        </p:spPr>
      </p:pic>
      <p:sp>
        <p:nvSpPr>
          <p:cNvPr id="10" name="Título 7">
            <a:extLst>
              <a:ext uri="{FF2B5EF4-FFF2-40B4-BE49-F238E27FC236}">
                <a16:creationId xmlns:a16="http://schemas.microsoft.com/office/drawing/2014/main" id="{3FA3D6FB-5385-471E-AF81-CFF04F1B1056}"/>
              </a:ext>
            </a:extLst>
          </p:cNvPr>
          <p:cNvSpPr txBox="1">
            <a:spLocks/>
          </p:cNvSpPr>
          <p:nvPr/>
        </p:nvSpPr>
        <p:spPr>
          <a:xfrm>
            <a:off x="2736269" y="3769505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APRESENTAÇÃO</a:t>
            </a:r>
          </a:p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DO GRUPO</a:t>
            </a:r>
          </a:p>
        </p:txBody>
      </p:sp>
    </p:spTree>
    <p:extLst>
      <p:ext uri="{BB962C8B-B14F-4D97-AF65-F5344CB8AC3E}">
        <p14:creationId xmlns:p14="http://schemas.microsoft.com/office/powerpoint/2010/main" val="214354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9C7A6D72-BF95-4F84-A687-9BCFFACFC46A}"/>
              </a:ext>
            </a:extLst>
          </p:cNvPr>
          <p:cNvSpPr/>
          <p:nvPr/>
        </p:nvSpPr>
        <p:spPr>
          <a:xfrm>
            <a:off x="-159026" y="-92765"/>
            <a:ext cx="12457043" cy="69507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15D574B5-3BA0-47E1-9908-EB8FE90DCB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10" b="18992"/>
          <a:stretch/>
        </p:blipFill>
        <p:spPr>
          <a:xfrm>
            <a:off x="640193" y="1657254"/>
            <a:ext cx="3442200" cy="3537345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Imagem 24">
            <a:extLst>
              <a:ext uri="{FF2B5EF4-FFF2-40B4-BE49-F238E27FC236}">
                <a16:creationId xmlns:a16="http://schemas.microsoft.com/office/drawing/2014/main" id="{9AA61889-86FF-455F-99FC-C2897F30A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1657254"/>
            <a:ext cx="3537345" cy="3537345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Imagem 22">
            <a:extLst>
              <a:ext uri="{FF2B5EF4-FFF2-40B4-BE49-F238E27FC236}">
                <a16:creationId xmlns:a16="http://schemas.microsoft.com/office/drawing/2014/main" id="{41A30FD6-D041-4FBB-847B-2B52567E93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36" y="1667368"/>
            <a:ext cx="3517120" cy="3517120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F0C6E68D-18BD-4D4D-B482-DA8444CDDCF2}"/>
              </a:ext>
            </a:extLst>
          </p:cNvPr>
          <p:cNvSpPr txBox="1"/>
          <p:nvPr/>
        </p:nvSpPr>
        <p:spPr>
          <a:xfrm>
            <a:off x="1202426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EDUARDO KAUAN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1932D9AA-1E06-45E8-A67F-F80414D3DA93}"/>
              </a:ext>
            </a:extLst>
          </p:cNvPr>
          <p:cNvSpPr txBox="1"/>
          <p:nvPr/>
        </p:nvSpPr>
        <p:spPr>
          <a:xfrm>
            <a:off x="4920481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MICHELE AZEVEDO 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00BDFF2B-D667-4014-B729-887CF356DAED}"/>
              </a:ext>
            </a:extLst>
          </p:cNvPr>
          <p:cNvSpPr txBox="1"/>
          <p:nvPr/>
        </p:nvSpPr>
        <p:spPr>
          <a:xfrm>
            <a:off x="8873472" y="5363626"/>
            <a:ext cx="2094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LARISSA HESSEL</a:t>
            </a:r>
          </a:p>
        </p:txBody>
      </p:sp>
    </p:spTree>
    <p:extLst>
      <p:ext uri="{BB962C8B-B14F-4D97-AF65-F5344CB8AC3E}">
        <p14:creationId xmlns:p14="http://schemas.microsoft.com/office/powerpoint/2010/main" val="2695133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>
            <a:extLst>
              <a:ext uri="{FF2B5EF4-FFF2-40B4-BE49-F238E27FC236}">
                <a16:creationId xmlns:a16="http://schemas.microsoft.com/office/drawing/2014/main" id="{8D7C653B-CB88-4566-BBD0-E90F032CF40C}"/>
              </a:ext>
            </a:extLst>
          </p:cNvPr>
          <p:cNvSpPr/>
          <p:nvPr/>
        </p:nvSpPr>
        <p:spPr>
          <a:xfrm>
            <a:off x="-159026" y="-92765"/>
            <a:ext cx="12457043" cy="69507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C4F9CC9-FF49-4779-A731-98F6FC0905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52" b="32200"/>
          <a:stretch/>
        </p:blipFill>
        <p:spPr>
          <a:xfrm>
            <a:off x="8143820" y="1657254"/>
            <a:ext cx="3886636" cy="352723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9497DBF7-7F72-4628-A02F-19FD88A43E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1657254"/>
            <a:ext cx="3537345" cy="353734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E638A240-837D-4471-BB2F-96F47CBFC0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81" y="1657254"/>
            <a:ext cx="3517120" cy="351712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1198450-73A8-4D6F-B9B3-CDEA5808BCFE}"/>
              </a:ext>
            </a:extLst>
          </p:cNvPr>
          <p:cNvSpPr txBox="1"/>
          <p:nvPr/>
        </p:nvSpPr>
        <p:spPr>
          <a:xfrm>
            <a:off x="1202426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PAULO COSTA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5E353BD-5353-40C4-9D6C-5AEDBE038951}"/>
              </a:ext>
            </a:extLst>
          </p:cNvPr>
          <p:cNvSpPr txBox="1"/>
          <p:nvPr/>
        </p:nvSpPr>
        <p:spPr>
          <a:xfrm>
            <a:off x="4920481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REGINO TRINDADE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5AFE2DC-B569-4256-B2AF-AFFF762D665A}"/>
              </a:ext>
            </a:extLst>
          </p:cNvPr>
          <p:cNvSpPr txBox="1"/>
          <p:nvPr/>
        </p:nvSpPr>
        <p:spPr>
          <a:xfrm>
            <a:off x="8837354" y="5363626"/>
            <a:ext cx="2499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WILLIAM MARQUES</a:t>
            </a:r>
          </a:p>
        </p:txBody>
      </p:sp>
    </p:spTree>
    <p:extLst>
      <p:ext uri="{BB962C8B-B14F-4D97-AF65-F5344CB8AC3E}">
        <p14:creationId xmlns:p14="http://schemas.microsoft.com/office/powerpoint/2010/main" val="343505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A910870-F365-47E6-BCF7-E4107309466F}"/>
              </a:ext>
            </a:extLst>
          </p:cNvPr>
          <p:cNvSpPr/>
          <p:nvPr/>
        </p:nvSpPr>
        <p:spPr>
          <a:xfrm>
            <a:off x="-304902" y="-1166191"/>
            <a:ext cx="13040241" cy="87861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C9F7394-F790-46AF-8374-6037B6F511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902" y="-495225"/>
            <a:ext cx="12801804" cy="9601353"/>
          </a:xfrm>
          <a:prstGeom prst="rect">
            <a:avLst/>
          </a:prstGeom>
        </p:spPr>
      </p:pic>
      <p:sp>
        <p:nvSpPr>
          <p:cNvPr id="5" name="Título 7">
            <a:extLst>
              <a:ext uri="{FF2B5EF4-FFF2-40B4-BE49-F238E27FC236}">
                <a16:creationId xmlns:a16="http://schemas.microsoft.com/office/drawing/2014/main" id="{CD8AEBC3-9C69-4637-9461-D2348318FA78}"/>
              </a:ext>
            </a:extLst>
          </p:cNvPr>
          <p:cNvSpPr txBox="1">
            <a:spLocks/>
          </p:cNvSpPr>
          <p:nvPr/>
        </p:nvSpPr>
        <p:spPr>
          <a:xfrm>
            <a:off x="2736269" y="3769505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DESENHO DE </a:t>
            </a:r>
          </a:p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SOLUÇÃO</a:t>
            </a:r>
          </a:p>
        </p:txBody>
      </p:sp>
    </p:spTree>
    <p:extLst>
      <p:ext uri="{BB962C8B-B14F-4D97-AF65-F5344CB8AC3E}">
        <p14:creationId xmlns:p14="http://schemas.microsoft.com/office/powerpoint/2010/main" val="2836786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A2C00A5-854B-4478-B366-CBEFD14AF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922" y="200464"/>
            <a:ext cx="7515253" cy="645707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5D297DFF-8407-4491-8203-6B4B8B7B839B}"/>
              </a:ext>
            </a:extLst>
          </p:cNvPr>
          <p:cNvSpPr/>
          <p:nvPr/>
        </p:nvSpPr>
        <p:spPr>
          <a:xfrm>
            <a:off x="1908313" y="5618922"/>
            <a:ext cx="795130" cy="103861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3994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C8F438-5101-479B-A9B4-853D874E8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30626"/>
            <a:ext cx="9144000" cy="2387600"/>
          </a:xfrm>
        </p:spPr>
        <p:txBody>
          <a:bodyPr/>
          <a:lstStyle/>
          <a:p>
            <a:r>
              <a:rPr lang="pt-BR" dirty="0">
                <a:latin typeface="Exo 2 Black" panose="00000A00000000000000" pitchFamily="50" charset="0"/>
                <a:cs typeface="Prototype" panose="02000400000000000000" pitchFamily="2" charset="0"/>
              </a:rPr>
              <a:t>CONTEXTO DE</a:t>
            </a:r>
            <a:br>
              <a:rPr lang="pt-BR" dirty="0">
                <a:latin typeface="Exo 2 Black" panose="00000A00000000000000" pitchFamily="50" charset="0"/>
                <a:cs typeface="Prototype" panose="02000400000000000000" pitchFamily="2" charset="0"/>
              </a:rPr>
            </a:br>
            <a:r>
              <a:rPr lang="pt-BR" dirty="0">
                <a:latin typeface="Exo 2 Black" panose="00000A00000000000000" pitchFamily="50" charset="0"/>
                <a:cs typeface="Prototype" panose="02000400000000000000" pitchFamily="2" charset="0"/>
              </a:rPr>
              <a:t>NEGÓCIO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D2C3B22-A11E-4303-91B1-78A8558D41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0817" y="2663687"/>
            <a:ext cx="11423374" cy="384313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000" dirty="0">
                <a:latin typeface="Exo 2 Extra Light" panose="00000300000000000000" pitchFamily="50" charset="0"/>
              </a:rPr>
              <a:t>Em 2017, preço do gás de cozinha teve maior alta em 15 anos, em 2019 ele chegou em R$25,33 reais por botijão de 13kg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000" dirty="0">
                <a:latin typeface="Exo 2 Extra Light" panose="00000300000000000000" pitchFamily="50" charset="0"/>
              </a:rPr>
              <a:t>Esse valor representa em média 40% da renda de família de baixa renda. (5)  Já a energia elétrica tem seu valor em aproximadamente R$0,50 por kWh (2) por todo o país.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000" dirty="0">
                <a:latin typeface="Exo 2 Extra Light" panose="00000300000000000000" pitchFamily="50" charset="0"/>
              </a:rPr>
              <a:t>Concorrência panela elétrica tradicional  = Melhoria de produtividade: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pt-BR" sz="2000" dirty="0">
                <a:latin typeface="Exo 2 Extra Light" panose="00000300000000000000" pitchFamily="50" charset="0"/>
              </a:rPr>
              <a:t>Evitar incêndios domésticos 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pt-BR" sz="2000" dirty="0">
                <a:latin typeface="Exo 2 Extra Light" panose="00000300000000000000" pitchFamily="50" charset="0"/>
              </a:rPr>
              <a:t>Evitar desperdício de comida 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1255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91978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101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Exo 2 Black</vt:lpstr>
      <vt:lpstr>Exo 2 Extra Light</vt:lpstr>
      <vt:lpstr>Tema do Office</vt:lpstr>
      <vt:lpstr>PAIOTNELA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CONTEXTO DE NEGÓCIO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PAIOTNELA</dc:title>
  <dc:creator>Larissa Hessel</dc:creator>
  <cp:lastModifiedBy>Larissa Hessel</cp:lastModifiedBy>
  <cp:revision>4</cp:revision>
  <dcterms:created xsi:type="dcterms:W3CDTF">2019-03-16T17:24:20Z</dcterms:created>
  <dcterms:modified xsi:type="dcterms:W3CDTF">2019-03-16T18:14:07Z</dcterms:modified>
</cp:coreProperties>
</file>